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3" r:id="rId4"/>
    <p:sldId id="284" r:id="rId5"/>
    <p:sldId id="285" r:id="rId6"/>
    <p:sldId id="286" r:id="rId7"/>
    <p:sldId id="287" r:id="rId8"/>
    <p:sldId id="288" r:id="rId9"/>
    <p:sldId id="291" r:id="rId10"/>
    <p:sldId id="292" r:id="rId11"/>
    <p:sldId id="293" r:id="rId12"/>
    <p:sldId id="28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66D2-74A8-422E-8050-1E3E20DED36D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DA9AA-0213-42BD-B79E-76D4E394EA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73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4336A-BC45-4CC4-AD55-38A8E1C6F3F2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A5B51-AB6F-44A8-91E4-4977D7C0552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8724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1DDD65-96ED-4D68-A885-43492FBDF63B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71BA6D-82B5-405C-AD72-B88C3DAD5C9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85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1E4523-8033-43F2-A2D6-90EBC2F90A77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7638C0-3F6F-45F4-84F3-ACE2EDBDDF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45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508A3-01ED-410C-B9F1-24565E7119DE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6CD9E3-C034-4BFF-9D4B-EF96A23E634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52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E28DF8-F761-49AD-9309-E85CEFB798DA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EEF56-5F1D-40EA-AEF3-3724C9A40E8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94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33ED3F-B477-4FA3-87B5-03FBF3073230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14FE1-0485-416C-B799-08395823368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06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08A21C-9694-4C37-A306-DE7E7325CA17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58118C-02B6-4545-8406-6DBC92BF17D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57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FD638-5E48-4BC1-B898-2359B2FC3BD3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003959-252A-418C-A2CD-76EB4C5D7C9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1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04749E-95AA-4A2F-BAC0-4AC025DB1533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31AFF3-9AC5-4782-9DFD-0A601AFCEF9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1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5675F6-0597-423E-9719-9C14CCBFC7CB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7D0C9-C298-4E9C-B9E3-ECBE43F8DD0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47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A2946C-BFD3-467E-A865-7164F06CB22A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C4135-ABBD-4411-A32E-68753507517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63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20E8BE0A-4983-487C-A970-AA26C29D70FB}" type="datetime1">
              <a:rPr lang="pl-PL"/>
              <a:pPr lvl="0"/>
              <a:t>11.05.2019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23728EE7-F0F2-4D3B-BF99-8EC59025CFA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  <a:ea typeface=""/>
          <a:cs typeface="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pm214@wp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pm214@wp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07" y="2911432"/>
            <a:ext cx="3132528" cy="3361483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099580" y="1475509"/>
            <a:ext cx="8211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SPOTKANIE ORGANIZACYJNE </a:t>
            </a:r>
            <a:br>
              <a:rPr lang="pl-PL" sz="2400" b="1" dirty="0"/>
            </a:br>
            <a:r>
              <a:rPr lang="pl-PL" sz="2400" b="1" dirty="0"/>
              <a:t>PRZED IX. PRZEGLĄDEM ARTYSTYCZNYM DZIECI I MŁODZIEŻY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555845" y="1787910"/>
            <a:ext cx="77246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/>
              <a:t>Oceny nadesłanych prac dokona specjalnie powołana komisja.</a:t>
            </a:r>
          </a:p>
          <a:p>
            <a:pPr lvl="0"/>
            <a:endParaRPr lang="pl-PL" dirty="0"/>
          </a:p>
          <a:p>
            <a:pPr lvl="0"/>
            <a:r>
              <a:rPr lang="pl-PL" b="1" dirty="0"/>
              <a:t>Kryteria oceny: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walory artystyczne i estetyczne pracy;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samodzielność wykonania;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pomysłowość w ujęciu tematu.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Prace biorące udział w konkursie przechodzą na własność organizatora.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Wystawa nagrodzonych i wyróżnionych prac, ogłoszenie wyników konkursu oraz wręczenie nagród nastąpi podczas VIII Przeglądzie Twórczości Artystycznej Dzieci i Młodzieży, który odbędzie się </a:t>
            </a:r>
            <a:r>
              <a:rPr lang="pl-PL" b="1" dirty="0"/>
              <a:t>18 maja 2017 r</a:t>
            </a:r>
            <a:r>
              <a:rPr lang="pl-PL" dirty="0"/>
              <a:t>. o godz. 9.30 w Pałacu Młodzieży im. Juliana Tuwima w Łodzi.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429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405719" y="1978925"/>
            <a:ext cx="79702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/>
              <a:t>UWAGA!</a:t>
            </a:r>
            <a:endParaRPr lang="pl-PL" dirty="0"/>
          </a:p>
          <a:p>
            <a:r>
              <a:rPr lang="pl-PL" dirty="0"/>
              <a:t>Termin zgłaszania placówki do wzięcia udziału w przeglądzie upływa </a:t>
            </a:r>
            <a:r>
              <a:rPr lang="pl-PL" b="1" dirty="0"/>
              <a:t>z</a:t>
            </a:r>
            <a:r>
              <a:rPr lang="pl-PL" dirty="0"/>
              <a:t> </a:t>
            </a:r>
            <a:r>
              <a:rPr lang="pl-PL" b="1" dirty="0"/>
              <a:t>dniem 10.04.2017 r.</a:t>
            </a:r>
            <a:endParaRPr lang="pl-PL" dirty="0"/>
          </a:p>
          <a:p>
            <a:r>
              <a:rPr lang="pl-PL" dirty="0"/>
              <a:t>Decyzję o rezygnacji prosimy koniecznie zgłosić telefonicznie lub mailem </a:t>
            </a:r>
            <a:r>
              <a:rPr lang="pl-PL" b="1" dirty="0"/>
              <a:t>do 30.04.2017 r.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b="1" u="sng" dirty="0"/>
              <a:t>Wszelkich informacji udziela:</a:t>
            </a:r>
            <a:endParaRPr lang="pl-PL" dirty="0"/>
          </a:p>
          <a:p>
            <a:r>
              <a:rPr lang="pl-PL" dirty="0"/>
              <a:t>Przedszkole Miejskie nr 214 z Oddziałami Integracyjnymi w Łodzi</a:t>
            </a:r>
          </a:p>
          <a:p>
            <a:r>
              <a:rPr lang="en-US" dirty="0"/>
              <a:t>tel. 42 252-38-88; fax. 42 252-38-89</a:t>
            </a:r>
            <a:endParaRPr lang="pl-PL" dirty="0"/>
          </a:p>
          <a:p>
            <a:r>
              <a:rPr lang="en-US" dirty="0"/>
              <a:t>e-mail: </a:t>
            </a:r>
            <a:r>
              <a:rPr lang="en-US" u="sng" dirty="0">
                <a:hlinkClick r:id="rId7"/>
              </a:rPr>
              <a:t>pm214@wp.pl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20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64776" y="1637731"/>
            <a:ext cx="7861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Pytania:</a:t>
            </a:r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7456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6" name="Obraz 15" descr="C:\Users\Dom\Desktop\nowe logo przeglÄ…d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788" y="1340675"/>
            <a:ext cx="216471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ole tekstowe 18"/>
          <p:cNvSpPr txBox="1"/>
          <p:nvPr/>
        </p:nvSpPr>
        <p:spPr>
          <a:xfrm>
            <a:off x="2743353" y="3713505"/>
            <a:ext cx="55955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pl-PL" sz="1600" b="1" dirty="0"/>
              <a:t>Przedszkole Miejskie Nr 214 w Łodzi z Oddziałami Integracyjnymi</a:t>
            </a:r>
            <a:endParaRPr lang="pl-PL" sz="1600" dirty="0"/>
          </a:p>
          <a:p>
            <a:pPr algn="ctr" hangingPunct="0"/>
            <a:r>
              <a:rPr lang="pl-PL" sz="1600" b="1" dirty="0"/>
              <a:t>94-058 Łódź, ul. Batalionów Chłopskich 21</a:t>
            </a:r>
            <a:endParaRPr lang="pl-PL" sz="1600" dirty="0"/>
          </a:p>
          <a:p>
            <a:pPr algn="ctr" hangingPunct="0"/>
            <a:r>
              <a:rPr lang="pl-PL" sz="1600" b="1" dirty="0"/>
              <a:t>tel. 42 252-38-88; fax. 42 252-38-89; E-</a:t>
            </a:r>
            <a:r>
              <a:rPr lang="pl-PL" sz="1600" b="1" dirty="0" err="1"/>
              <a:t>mal</a:t>
            </a:r>
            <a:r>
              <a:rPr lang="pl-PL" sz="1600" b="1" dirty="0"/>
              <a:t>: </a:t>
            </a:r>
            <a:r>
              <a:rPr lang="pl-PL" sz="1600" b="1" u="sng" dirty="0"/>
              <a:t>pm214@wp.pl</a:t>
            </a:r>
            <a:endParaRPr lang="pl-PL" sz="1600" dirty="0"/>
          </a:p>
          <a:p>
            <a:pPr algn="ctr"/>
            <a:br>
              <a:rPr lang="pl-PL" dirty="0"/>
            </a:br>
            <a:r>
              <a:rPr lang="pl-PL" dirty="0"/>
              <a:t>wraz z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983337" y="5133019"/>
            <a:ext cx="2533650" cy="4324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Miejską Biblioteką Publiczną Łódź-Polesie</a:t>
            </a:r>
            <a:endParaRPr lang="pl-P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Filia  nr 1,  Łódź, ul. Tomaszewicza 2</a:t>
            </a:r>
            <a:endParaRPr lang="pl-P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0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0" name="Pole tekstowe 2"/>
          <p:cNvSpPr txBox="1">
            <a:spLocks noChangeArrowheads="1"/>
          </p:cNvSpPr>
          <p:nvPr/>
        </p:nvSpPr>
        <p:spPr bwMode="auto">
          <a:xfrm>
            <a:off x="968993" y="1906029"/>
            <a:ext cx="4107973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Pałacem Młodzieży im. J. Tuwima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94-050 Łódź, Al. Ks. Kard. St. Wyszyńskiego 86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881226" y="1861958"/>
            <a:ext cx="3631264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Miejską Biblioteką Publiczną Łódź-Polesie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Filia  nr 1,  Łódź, ul. Tomaszewicza 2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043451" y="2961564"/>
            <a:ext cx="52270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pl-PL" sz="1600" dirty="0"/>
              <a:t>Międzyszkolnym Klubem „Europa w naszej szkole”</a:t>
            </a:r>
          </a:p>
          <a:p>
            <a:pPr algn="ctr" hangingPunct="0"/>
            <a:r>
              <a:rPr lang="pl-PL" sz="1600" dirty="0"/>
              <a:t>oraz</a:t>
            </a:r>
          </a:p>
          <a:p>
            <a:pPr algn="ctr" hangingPunct="0"/>
            <a:r>
              <a:rPr lang="pl-PL" sz="1600" dirty="0"/>
              <a:t>Centrum Rozwoju i Edukacji, Łódź ul. Narutowicza 7/9 </a:t>
            </a: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680826" y="4148695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pl-PL" b="1" dirty="0"/>
              <a:t>zapraszają do udziału w</a:t>
            </a:r>
            <a:endParaRPr lang="pl-PL" dirty="0"/>
          </a:p>
          <a:p>
            <a:pPr hangingPunct="0"/>
            <a:r>
              <a:rPr lang="pl-PL" b="1" dirty="0"/>
              <a:t> </a:t>
            </a:r>
            <a:endParaRPr lang="pl-PL" dirty="0"/>
          </a:p>
          <a:p>
            <a:pPr algn="ctr"/>
            <a:r>
              <a:rPr lang="pl-PL" b="1" dirty="0"/>
              <a:t>IX.  Przeglądzie Twórczości Artystycznej Dzieci i Młodzieży</a:t>
            </a:r>
            <a:endParaRPr lang="pl-PL" dirty="0"/>
          </a:p>
          <a:p>
            <a:pPr algn="ctr"/>
            <a:r>
              <a:rPr lang="pl-PL" b="1" dirty="0"/>
              <a:t>„Jak widać i słychać Europę?”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58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446663" y="1569493"/>
            <a:ext cx="79429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W roku szkolnym 2016/2017 Przegląd Twórczości Artystycznej Dzieci i Młodzieży odbędzie się </a:t>
            </a:r>
            <a:r>
              <a:rPr lang="pl-PL" b="1" dirty="0"/>
              <a:t>18. maja 2017r.</a:t>
            </a:r>
            <a:r>
              <a:rPr lang="pl-PL" dirty="0"/>
              <a:t> w Pałacu Młodzieży.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Impreza składać się będzie z dwóch części:</a:t>
            </a:r>
          </a:p>
          <a:p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Przeglądu muzycznej i tanecznej twórczości wychowanków szkół i placówek – członków Międzyszkolnego Klubu „Europa w naszej szkole”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Konkursu plastycznego „</a:t>
            </a:r>
            <a:r>
              <a:rPr lang="pl-PL" b="1" dirty="0"/>
              <a:t>Nasze europejskie rekomendacje</a:t>
            </a:r>
            <a:r>
              <a:rPr lang="pl-PL" dirty="0"/>
              <a:t>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50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123618" y="1663768"/>
            <a:ext cx="803398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u="sng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Cele: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Upowszechnianie wiedzy o kulturze, sztuce i tradycji krajów Unii Europejskiej.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Promowanie atrakcji turystycznych w krajach UE.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123618" y="3018150"/>
            <a:ext cx="8498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/>
              <a:t>Regulamin Przeglądu Twórczości Artystycznej:</a:t>
            </a:r>
            <a:br>
              <a:rPr lang="pl-PL" b="1" u="sng" dirty="0"/>
            </a:br>
            <a:endParaRPr lang="pl-PL" dirty="0"/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Przegląd adresowany jest do wychowanków szkół i placówek oświatowych – członków Międzyszkolnego Klubu ,,Europa w naszej szkole”.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Prezentowany program ma mieć formę  tańca lub/ i śpiewu solowego lub zespołowego.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Każda placówka prezentuje wyłącznie jedną formę artystyczną.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Maksymalna liczebność zespołów wokalnych do 4 osób, tanecznych do 8 osób, taneczno-wokalnych do 8 osób.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452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173708" y="2035618"/>
            <a:ext cx="86663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5"/>
            </a:pPr>
            <a:r>
              <a:rPr lang="pl-PL" dirty="0"/>
              <a:t>Czas występu - maksymalnie 5 minut, zapewniamy mikrofony oraz możliwość odtwarzania muzyki z płyt CD (do 30 kwietnia uczestnicy dostarczą do Przedszkola Miejskiego nr 214 pliki muzyczne na CD, DVD lub w formacie MP3) osobiście lub drogą mailową na adres </a:t>
            </a:r>
            <a:r>
              <a:rPr lang="pl-PL" dirty="0">
                <a:hlinkClick r:id="rId7"/>
              </a:rPr>
              <a:t>pm214@wp.pl</a:t>
            </a:r>
            <a:endParaRPr lang="pl-PL" dirty="0"/>
          </a:p>
          <a:p>
            <a:pPr marL="342900" lvl="0" indent="-342900">
              <a:buFont typeface="+mj-lt"/>
              <a:buAutoNum type="arabicPeriod" startAt="6"/>
            </a:pPr>
            <a:r>
              <a:rPr lang="pl-PL" dirty="0"/>
              <a:t>Finał przeglądu odbędzie się  </a:t>
            </a:r>
            <a:r>
              <a:rPr lang="pl-PL" b="1" dirty="0"/>
              <a:t>18 maja 2017 roku o godzinie 9.30  w Pałacu Młodzieży im. Juliana Tuwima przy ul. St. Wyszyńskiego 86 w Łodzi,</a:t>
            </a:r>
            <a:endParaRPr lang="pl-PL" dirty="0"/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Opiekunowie odpowiedzialni za występ spotkają się z organizatorem na 15 min. </a:t>
            </a:r>
            <a:br>
              <a:rPr lang="pl-PL" dirty="0"/>
            </a:br>
            <a:r>
              <a:rPr lang="pl-PL" dirty="0"/>
              <a:t>przed rozpoczęciem imprezy, tj. o godz.: 9.15.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pl-PL" dirty="0"/>
              <a:t>Dla wszystkich zespołów biorących udział w przeglądzie przewidziane są pamiątkowe dyplomy i symboliczne upominki.</a:t>
            </a:r>
          </a:p>
          <a:p>
            <a:pPr marL="342900" lvl="0" indent="-342900">
              <a:buFont typeface="+mj-lt"/>
              <a:buAutoNum type="arabicPeriod" startAt="9"/>
            </a:pPr>
            <a:r>
              <a:rPr lang="pl-PL" dirty="0"/>
              <a:t>Na zakończenie wszyscy uczestnicy przeglądu wraz z opiekunami są zaproszeni na poczęstunek.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69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173708" y="1596788"/>
            <a:ext cx="8379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Regulamin konkursu  plastycznego </a:t>
            </a:r>
            <a:r>
              <a:rPr lang="pl-PL" b="1" u="sng" dirty="0"/>
              <a:t>„</a:t>
            </a:r>
            <a:r>
              <a:rPr lang="pl-PL" b="1" dirty="0"/>
              <a:t>Nasze europejskie rekomendacje”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b="1" dirty="0"/>
              <a:t>Cele konkursu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Wzbudzanie zainteresowania różnorodnością regionów Europy poprzez ukazanie ich piękna za pośrednictwem sztuk plastycznych.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Wspieranie rozwoju kreatywności, ekspresji oraz wrażliwości artystycznej dzieci i młodzieży.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pl-PL" dirty="0"/>
              <a:t> </a:t>
            </a:r>
          </a:p>
          <a:p>
            <a:r>
              <a:rPr lang="pl-PL" b="1" dirty="0"/>
              <a:t>Organizatorem konkursu jest: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Miejska Biblioteka Publiczna Łódź – Polesie Filia nr 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Przedszkole Miejskie nr 214 z Oddziałami Integracyjnymi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Międzyszkolny Klub ,,Europa w naszej szkole”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Centrum Rozwoju i Edukacji w Łodzi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99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37481" y="1678675"/>
            <a:ext cx="8093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Zasady uczestnictwa:</a:t>
            </a:r>
            <a:endParaRPr lang="pl-PL" dirty="0"/>
          </a:p>
          <a:p>
            <a:r>
              <a:rPr lang="pl-PL" dirty="0"/>
              <a:t> </a:t>
            </a:r>
          </a:p>
          <a:p>
            <a:pPr lvl="0"/>
            <a:r>
              <a:rPr lang="pl-PL" dirty="0"/>
              <a:t>Każda placówka, która jest członkiem Klubu ,, Europa w naszej szkole” przeprowadza wewnętrzne eliminacje wyłaniając </a:t>
            </a:r>
            <a:r>
              <a:rPr lang="pl-PL" b="1" dirty="0"/>
              <a:t>trzy</a:t>
            </a:r>
            <a:r>
              <a:rPr lang="pl-PL" dirty="0"/>
              <a:t> najlepsze prace, które następnie do dnia </a:t>
            </a:r>
            <a:r>
              <a:rPr lang="pl-PL" b="1" dirty="0"/>
              <a:t>20 kwietnia 2017 </a:t>
            </a:r>
            <a:r>
              <a:rPr lang="pl-PL" dirty="0"/>
              <a:t>przesyła na adres: </a:t>
            </a:r>
          </a:p>
          <a:p>
            <a:r>
              <a:rPr lang="pl-PL" b="1" dirty="0"/>
              <a:t>Przedszkole Miejskie nr 214 z Oddziałami Integracyjnymi</a:t>
            </a:r>
            <a:endParaRPr lang="pl-PL" dirty="0"/>
          </a:p>
          <a:p>
            <a:r>
              <a:rPr lang="pl-PL" b="1" dirty="0"/>
              <a:t>ul. Batalionów Chłopskich 21, 94-058 Łódź.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dirty="0"/>
              <a:t>Prace przysłane po terminie nie będą brały udziału w konkursie.</a:t>
            </a:r>
          </a:p>
          <a:p>
            <a:r>
              <a:rPr lang="pl-PL" dirty="0"/>
              <a:t> </a:t>
            </a:r>
          </a:p>
          <a:p>
            <a:pPr lvl="0"/>
            <a:r>
              <a:rPr lang="pl-PL" dirty="0"/>
              <a:t>Konkurs rozgrywany jest w trzech kategoriach wiekowych:</a:t>
            </a:r>
          </a:p>
          <a:p>
            <a:r>
              <a:rPr lang="pl-PL" b="1" dirty="0"/>
              <a:t>I kategoria</a:t>
            </a:r>
            <a:r>
              <a:rPr lang="pl-PL" dirty="0"/>
              <a:t> - przedszkola</a:t>
            </a:r>
          </a:p>
          <a:p>
            <a:r>
              <a:rPr lang="pl-PL" b="1" dirty="0"/>
              <a:t>II kategoria </a:t>
            </a:r>
            <a:r>
              <a:rPr lang="pl-PL" dirty="0"/>
              <a:t>- szkoły podstawowe</a:t>
            </a:r>
          </a:p>
          <a:p>
            <a:r>
              <a:rPr lang="pl-PL" b="1" dirty="0"/>
              <a:t>III kategoria</a:t>
            </a:r>
            <a:r>
              <a:rPr lang="pl-PL" dirty="0"/>
              <a:t>- gimnazja i szkoły </a:t>
            </a:r>
            <a:r>
              <a:rPr lang="pl-PL" dirty="0" err="1"/>
              <a:t>ponadgimanzjalne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436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12191996" cy="6857999"/>
            <a:chOff x="0" y="0"/>
            <a:chExt cx="12191996" cy="6857999"/>
          </a:xfrm>
        </p:grpSpPr>
        <p:sp>
          <p:nvSpPr>
            <p:cNvPr id="4" name="Prostokąt 8"/>
            <p:cNvSpPr/>
            <p:nvPr/>
          </p:nvSpPr>
          <p:spPr>
            <a:xfrm>
              <a:off x="0" y="968825"/>
              <a:ext cx="12191996" cy="97968"/>
            </a:xfrm>
            <a:prstGeom prst="rect">
              <a:avLst/>
            </a:prstGeom>
            <a:solidFill>
              <a:srgbClr val="203864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Prostokąt 1"/>
            <p:cNvSpPr/>
            <p:nvPr/>
          </p:nvSpPr>
          <p:spPr>
            <a:xfrm>
              <a:off x="10410471" y="0"/>
              <a:ext cx="1781525" cy="6466115"/>
            </a:xfrm>
            <a:prstGeom prst="rect">
              <a:avLst/>
            </a:prstGeom>
            <a:solidFill>
              <a:srgbClr val="FFD96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pic>
          <p:nvPicPr>
            <p:cNvPr id="6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9459" y="312112"/>
              <a:ext cx="2222220" cy="41907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raz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5668" y="262131"/>
              <a:ext cx="2103120" cy="43281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raz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697" y="164153"/>
              <a:ext cx="1649842" cy="588800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0" name="Prostokąt 12"/>
            <p:cNvSpPr/>
            <p:nvPr/>
          </p:nvSpPr>
          <p:spPr>
            <a:xfrm>
              <a:off x="0" y="6466115"/>
              <a:ext cx="12191996" cy="391884"/>
            </a:xfrm>
            <a:prstGeom prst="rect">
              <a:avLst/>
            </a:prstGeom>
            <a:solidFill>
              <a:srgbClr val="00206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1" name="pole tekstowe 11"/>
            <p:cNvSpPr txBox="1"/>
            <p:nvPr/>
          </p:nvSpPr>
          <p:spPr>
            <a:xfrm>
              <a:off x="237744" y="6531412"/>
              <a:ext cx="1174089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Siedziba Klubu „Europa w naszej szkole” mieści się w Centrum Rozwoju i Edukacji w Łodzi przy ul. Narutowicza 7/9 p. 308, tel.: 42 633-30-93; 42 201-18-30, e-mail: biuro@crie.pl</a:t>
              </a:r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00" y="152278"/>
            <a:ext cx="1035184" cy="64902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168" y="152278"/>
            <a:ext cx="1646509" cy="1635632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173708" y="1787910"/>
            <a:ext cx="77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446663" y="1678675"/>
            <a:ext cx="82705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/>
              <a:t>Forma pracy:</a:t>
            </a:r>
            <a:r>
              <a:rPr lang="pl-PL" dirty="0"/>
              <a:t> indywidualna; formy plastyczne, wizualne (plakat, fotografia, prezentacja, collage), fotoreportaż</a:t>
            </a:r>
            <a:br>
              <a:rPr lang="pl-PL" dirty="0"/>
            </a:br>
            <a:endParaRPr lang="pl-PL" dirty="0"/>
          </a:p>
          <a:p>
            <a:pPr lvl="0"/>
            <a:r>
              <a:rPr lang="pl-PL" b="1" dirty="0"/>
              <a:t>Format pracy:</a:t>
            </a:r>
            <a:r>
              <a:rPr lang="pl-PL" dirty="0"/>
              <a:t> max. A2</a:t>
            </a:r>
            <a:br>
              <a:rPr lang="pl-PL" dirty="0"/>
            </a:br>
            <a:endParaRPr lang="pl-PL" dirty="0"/>
          </a:p>
          <a:p>
            <a:pPr lvl="0"/>
            <a:r>
              <a:rPr lang="pl-PL" b="1" dirty="0"/>
              <a:t>Technika prac:</a:t>
            </a:r>
            <a:r>
              <a:rPr lang="pl-PL" dirty="0"/>
              <a:t> dowolna, płaska.</a:t>
            </a:r>
            <a:br>
              <a:rPr lang="pl-PL" dirty="0"/>
            </a:br>
            <a:endParaRPr lang="pl-PL" dirty="0"/>
          </a:p>
          <a:p>
            <a:pPr lvl="0"/>
            <a:r>
              <a:rPr lang="pl-PL" b="1" dirty="0"/>
              <a:t>Metryczkę</a:t>
            </a:r>
            <a:r>
              <a:rPr lang="pl-PL" dirty="0"/>
              <a:t> proszę umieścić z tyłu pracy i podać na niej: </a:t>
            </a:r>
            <a:br>
              <a:rPr lang="pl-PL" dirty="0"/>
            </a:br>
            <a:r>
              <a:rPr lang="pl-PL" dirty="0"/>
              <a:t>- nazwisko i imię autora, </a:t>
            </a:r>
            <a:br>
              <a:rPr lang="pl-PL" dirty="0"/>
            </a:br>
            <a:r>
              <a:rPr lang="pl-PL" dirty="0"/>
              <a:t>- wiek autora, </a:t>
            </a:r>
            <a:br>
              <a:rPr lang="pl-PL" dirty="0"/>
            </a:br>
            <a:r>
              <a:rPr lang="pl-PL" dirty="0"/>
              <a:t>- adres placówki, </a:t>
            </a:r>
            <a:br>
              <a:rPr lang="pl-PL" dirty="0"/>
            </a:br>
            <a:r>
              <a:rPr lang="pl-PL" dirty="0"/>
              <a:t>- imię i nazwisko nauczyciela, pod kierunkiem którego była wykonana praca.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535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844</Words>
  <Application>Microsoft Office PowerPoint</Application>
  <PresentationFormat>Panoramiczny</PresentationFormat>
  <Paragraphs>95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Mikołaj Janic</dc:creator>
  <cp:lastModifiedBy>M&amp;M</cp:lastModifiedBy>
  <cp:revision>47</cp:revision>
  <dcterms:created xsi:type="dcterms:W3CDTF">2008-01-03T14:29:18Z</dcterms:created>
  <dcterms:modified xsi:type="dcterms:W3CDTF">2019-05-11T12:43:48Z</dcterms:modified>
</cp:coreProperties>
</file>